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6467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58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5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8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71540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116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381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7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3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8835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7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2/1/20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559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勝過名聲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world wide fame,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1181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願對主盡忠</a:t>
            </a:r>
            <a:b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br>
              <a:rPr lang="en-US" altLang="zh-TW" sz="6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榮耀主聖名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be true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His holy name: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0989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勝過做君王雖有大權勢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se,</a:t>
            </a:r>
            <a:b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總是受罪惡控制；</a:t>
            </a:r>
            <a:b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to be the king of a vast domain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 be held in sin’s dread sway!</a:t>
            </a:r>
          </a:p>
        </p:txBody>
      </p:sp>
    </p:spTree>
    <p:extLst>
      <p:ext uri="{BB962C8B-B14F-4D97-AF65-F5344CB8AC3E}">
        <p14:creationId xmlns:p14="http://schemas.microsoft.com/office/powerpoint/2010/main" val="4225553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勝過今世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so,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榮華，富貴，一切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 than anything</a:t>
            </a:r>
            <a:br>
              <a:rPr lang="en-US" altLang="zh-TW" sz="9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world affords today.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1054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救主比百合花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2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  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hap-hoe,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更加清香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chheng-phang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3"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fairer than lilies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rarest bloom,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8336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比 蜂蜜甘甜</a:t>
            </a:r>
            <a:br>
              <a:rPr lang="en-US" altLang="zh-TW" sz="143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</a:p>
          <a:p>
            <a:pPr marL="45720" indent="0" algn="ctr">
              <a:buNone/>
            </a:pPr>
            <a:r>
              <a:rPr lang="en-US" altLang="zh-TW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勝過世上各項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hang,</a:t>
            </a:r>
          </a:p>
          <a:p>
            <a:pPr marL="45720" indent="0" algn="ctr">
              <a:buNone/>
            </a:pP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sweeter than honey 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out the comb;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9918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祂滿足我心靈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I moa-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我心意愛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sim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all that my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hungering spirit needs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8198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我願使救主</a:t>
            </a:r>
            <a:b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</a:t>
            </a:r>
            <a:br>
              <a:rPr lang="en-US" altLang="zh-TW" sz="6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來引導安排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let Him lead: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7137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勝過做君王雖有大權勢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sui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-se,</a:t>
            </a:r>
            <a:b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總是受罪惡控制；</a:t>
            </a:r>
            <a:b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to be the king of a vast domain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 be held in sin’s dread sway!</a:t>
            </a:r>
          </a:p>
        </p:txBody>
      </p:sp>
    </p:spTree>
    <p:extLst>
      <p:ext uri="{BB962C8B-B14F-4D97-AF65-F5344CB8AC3E}">
        <p14:creationId xmlns:p14="http://schemas.microsoft.com/office/powerpoint/2010/main" val="3159893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勝過今世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榮華，富貴，一切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Hu-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 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 than anything</a:t>
            </a:r>
            <a:br>
              <a:rPr lang="en-US" altLang="zh-TW" sz="9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world affords today.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1873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勝過金銀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–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-gun,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I’d rather have Jesus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silver or gold,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寧願屬耶穌</a:t>
            </a:r>
            <a:br>
              <a:rPr lang="en-US" altLang="zh-TW" sz="143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</a:p>
          <a:p>
            <a:pPr marL="45720" indent="0" algn="ctr">
              <a:buNone/>
            </a:pPr>
            <a:r>
              <a:rPr lang="en-US" altLang="zh-TW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比一切較安穩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pi 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an- un,</a:t>
            </a:r>
          </a:p>
          <a:p>
            <a:pPr marL="45720" indent="0" algn="ctr">
              <a:buNone/>
            </a:pP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be His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have riches untold;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勝過財產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chai- san,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houses or land,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寧願使耶穌</a:t>
            </a:r>
            <a:b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</a:t>
            </a:r>
            <a:br>
              <a:rPr lang="en-US" altLang="zh-TW" sz="6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受釘手來牽。</a:t>
            </a:r>
            <a:b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-khan.</a:t>
            </a:r>
          </a:p>
          <a:p>
            <a:pPr marL="45720" indent="0" algn="ctr">
              <a:buNone/>
            </a:pP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be led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His nail pierced hand: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勝過做君王雖有大權勢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se,</a:t>
            </a:r>
            <a:b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總是受罪惡控制；</a:t>
            </a:r>
            <a:b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khong-che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to be the king of a vast domain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Or be held in sin’s dread sway!</a:t>
            </a: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勝過今世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榮華，富貴，一切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have Jesus than anything</a:t>
            </a:r>
            <a:br>
              <a:rPr lang="en-US" altLang="zh-TW" sz="9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world affords today.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440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我寧願有耶穌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勝過稱讚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–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I’d rather have Jesus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men’s applause,</a:t>
            </a:r>
            <a:b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212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我願意盡力</a:t>
            </a:r>
            <a:br>
              <a:rPr lang="en-US" altLang="zh-TW" sz="143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滿足主的心願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I’d rather be faithful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His dear cause;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2753448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443</TotalTime>
  <Words>683</Words>
  <Application>Microsoft Macintosh PowerPoint</Application>
  <PresentationFormat>Widescreen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MIS GGC</cp:lastModifiedBy>
  <cp:revision>78</cp:revision>
  <dcterms:created xsi:type="dcterms:W3CDTF">2018-01-05T06:11:53Z</dcterms:created>
  <dcterms:modified xsi:type="dcterms:W3CDTF">2020-02-01T10:55:05Z</dcterms:modified>
</cp:coreProperties>
</file>